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20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813E-B709-4F9E-BE60-0A9CC36DC3A7}" type="datetimeFigureOut">
              <a:rPr lang="de-DE" smtClean="0"/>
              <a:t>13.06.2022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0D39-1CED-439C-8BE0-F2A107154D6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813E-B709-4F9E-BE60-0A9CC36DC3A7}" type="datetimeFigureOut">
              <a:rPr lang="de-DE" smtClean="0"/>
              <a:t>13.06.2022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0D39-1CED-439C-8BE0-F2A107154D6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813E-B709-4F9E-BE60-0A9CC36DC3A7}" type="datetimeFigureOut">
              <a:rPr lang="de-DE" smtClean="0"/>
              <a:t>13.06.2022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0D39-1CED-439C-8BE0-F2A107154D6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813E-B709-4F9E-BE60-0A9CC36DC3A7}" type="datetimeFigureOut">
              <a:rPr lang="de-DE" smtClean="0"/>
              <a:t>13.06.2022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0D39-1CED-439C-8BE0-F2A107154D6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813E-B709-4F9E-BE60-0A9CC36DC3A7}" type="datetimeFigureOut">
              <a:rPr lang="de-DE" smtClean="0"/>
              <a:t>13.06.2022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0D39-1CED-439C-8BE0-F2A107154D6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813E-B709-4F9E-BE60-0A9CC36DC3A7}" type="datetimeFigureOut">
              <a:rPr lang="de-DE" smtClean="0"/>
              <a:t>13.06.2022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0D39-1CED-439C-8BE0-F2A107154D6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813E-B709-4F9E-BE60-0A9CC36DC3A7}" type="datetimeFigureOut">
              <a:rPr lang="de-DE" smtClean="0"/>
              <a:t>13.06.2022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0D39-1CED-439C-8BE0-F2A107154D6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813E-B709-4F9E-BE60-0A9CC36DC3A7}" type="datetimeFigureOut">
              <a:rPr lang="de-DE" smtClean="0"/>
              <a:t>13.06.2022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0D39-1CED-439C-8BE0-F2A107154D6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813E-B709-4F9E-BE60-0A9CC36DC3A7}" type="datetimeFigureOut">
              <a:rPr lang="de-DE" smtClean="0"/>
              <a:t>13.06.2022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0D39-1CED-439C-8BE0-F2A107154D6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813E-B709-4F9E-BE60-0A9CC36DC3A7}" type="datetimeFigureOut">
              <a:rPr lang="de-DE" smtClean="0"/>
              <a:t>13.06.2022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0D39-1CED-439C-8BE0-F2A107154D6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813E-B709-4F9E-BE60-0A9CC36DC3A7}" type="datetimeFigureOut">
              <a:rPr lang="de-DE" smtClean="0"/>
              <a:t>13.06.2022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0D39-1CED-439C-8BE0-F2A107154D6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A813E-B709-4F9E-BE60-0A9CC36DC3A7}" type="datetimeFigureOut">
              <a:rPr lang="de-DE" smtClean="0"/>
              <a:t>13.06.2022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50D39-1CED-439C-8BE0-F2A107154D69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Leitungsschutzschalter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11560" y="5113264"/>
            <a:ext cx="7128792" cy="1512168"/>
          </a:xfrm>
        </p:spPr>
        <p:txBody>
          <a:bodyPr>
            <a:normAutofit/>
          </a:bodyPr>
          <a:lstStyle/>
          <a:p>
            <a:r>
              <a:rPr lang="de-DE" sz="2000" dirty="0"/>
              <a:t>ersetzen herkömmliche Schmelzsicherungen</a:t>
            </a:r>
          </a:p>
          <a:p>
            <a:r>
              <a:rPr lang="de-DE" sz="2000" dirty="0"/>
              <a:t>können nach Fehlerbehebung wieder zurückgesetzt werden</a:t>
            </a:r>
          </a:p>
          <a:p>
            <a:pPr>
              <a:buNone/>
            </a:pP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763" y="1855236"/>
            <a:ext cx="4526473" cy="28204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Lastbetrieb 2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52" y="1418551"/>
            <a:ext cx="8031494" cy="481402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1999" y="6309320"/>
            <a:ext cx="406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Schalte ein Gerät, in dem du es anklickst.</a:t>
            </a:r>
          </a:p>
        </p:txBody>
      </p:sp>
      <p:sp>
        <p:nvSpPr>
          <p:cNvPr id="5" name="Rechteck 4">
            <a:hlinkClick r:id="rId3" action="ppaction://hlinksldjump"/>
          </p:cNvPr>
          <p:cNvSpPr/>
          <p:nvPr/>
        </p:nvSpPr>
        <p:spPr>
          <a:xfrm>
            <a:off x="5292080" y="3573016"/>
            <a:ext cx="1296144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hlinkClick r:id="rId4" action="ppaction://hlinksldjump"/>
          </p:cNvPr>
          <p:cNvSpPr/>
          <p:nvPr/>
        </p:nvSpPr>
        <p:spPr>
          <a:xfrm>
            <a:off x="7274700" y="3573016"/>
            <a:ext cx="1296144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144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Überlast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52" y="1418551"/>
            <a:ext cx="8031494" cy="481402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1999" y="6309320"/>
            <a:ext cx="406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Schalte ein Gerät, in dem du es anklickst.</a:t>
            </a:r>
          </a:p>
        </p:txBody>
      </p:sp>
    </p:spTree>
    <p:extLst>
      <p:ext uri="{BB962C8B-B14F-4D97-AF65-F5344CB8AC3E}">
        <p14:creationId xmlns:p14="http://schemas.microsoft.com/office/powerpoint/2010/main" val="466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Überlast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76" y="1418551"/>
            <a:ext cx="8028445" cy="481402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1999" y="6309320"/>
            <a:ext cx="406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Schalte ein Gerät, in dem du es anklickst.</a:t>
            </a:r>
          </a:p>
        </p:txBody>
      </p:sp>
      <p:sp>
        <p:nvSpPr>
          <p:cNvPr id="5" name="Rechteck 4"/>
          <p:cNvSpPr/>
          <p:nvPr/>
        </p:nvSpPr>
        <p:spPr>
          <a:xfrm>
            <a:off x="5292080" y="3573016"/>
            <a:ext cx="1296144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274700" y="3573016"/>
            <a:ext cx="1296144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28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Keine Last eingeschaltet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91" y="1419464"/>
            <a:ext cx="8026415" cy="481219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1999" y="6309320"/>
            <a:ext cx="329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Schalte die Sicherung wieder ein.</a:t>
            </a:r>
          </a:p>
        </p:txBody>
      </p:sp>
      <p:sp>
        <p:nvSpPr>
          <p:cNvPr id="5" name="Rechteck 4"/>
          <p:cNvSpPr/>
          <p:nvPr/>
        </p:nvSpPr>
        <p:spPr>
          <a:xfrm>
            <a:off x="5292080" y="3573016"/>
            <a:ext cx="1296144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274700" y="3573016"/>
            <a:ext cx="1296144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: abgerundete Ecken 7">
            <a:hlinkClick r:id="rId3" action="ppaction://hlinksldjump"/>
            <a:extLst>
              <a:ext uri="{FF2B5EF4-FFF2-40B4-BE49-F238E27FC236}">
                <a16:creationId xmlns:a16="http://schemas.microsoft.com/office/drawing/2014/main" id="{022D675D-610E-B8DE-6E9F-EB1651E0E452}"/>
              </a:ext>
            </a:extLst>
          </p:cNvPr>
          <p:cNvSpPr/>
          <p:nvPr/>
        </p:nvSpPr>
        <p:spPr>
          <a:xfrm>
            <a:off x="457668" y="2996952"/>
            <a:ext cx="514400" cy="360040"/>
          </a:xfrm>
          <a:prstGeom prst="roundRect">
            <a:avLst/>
          </a:prstGeom>
          <a:solidFill>
            <a:srgbClr val="4F81BD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04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Leitungsschutzschalter im Betrieb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28" y="1417638"/>
            <a:ext cx="8034544" cy="4815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Kurzschlussfall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>
            <a:normAutofit/>
          </a:bodyPr>
          <a:lstStyle/>
          <a:p>
            <a:r>
              <a:rPr lang="de-DE" dirty="0"/>
              <a:t>Im Kurzschlussfall begrenzt kein Wandler (Verbraucher) die Stromstärke.</a:t>
            </a:r>
          </a:p>
          <a:p>
            <a:r>
              <a:rPr lang="de-DE" dirty="0"/>
              <a:t>Es fließt kurzzeitig ein maximaler Strom.</a:t>
            </a:r>
          </a:p>
          <a:p>
            <a:r>
              <a:rPr lang="de-DE" dirty="0"/>
              <a:t>Der Elektromagnet im Leistungsschutzschalter öffnet den Schaltkontakt.</a:t>
            </a:r>
          </a:p>
          <a:p>
            <a:r>
              <a:rPr lang="de-DE" dirty="0"/>
              <a:t>Der Stromkreis wird dauerhaft unterbrochen.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Kurzschlussfall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28" y="1417638"/>
            <a:ext cx="8034544" cy="4815850"/>
          </a:xfrm>
          <a:prstGeom prst="rect">
            <a:avLst/>
          </a:prstGeom>
        </p:spPr>
      </p:pic>
      <p:sp>
        <p:nvSpPr>
          <p:cNvPr id="3" name="Abgerundetes Rechteck 2">
            <a:hlinkClick r:id="rId3" action="ppaction://hlinksldjump"/>
          </p:cNvPr>
          <p:cNvSpPr/>
          <p:nvPr/>
        </p:nvSpPr>
        <p:spPr>
          <a:xfrm>
            <a:off x="6516216" y="512392"/>
            <a:ext cx="1800200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Starten</a:t>
            </a:r>
          </a:p>
        </p:txBody>
      </p:sp>
    </p:spTree>
    <p:extLst>
      <p:ext uri="{BB962C8B-B14F-4D97-AF65-F5344CB8AC3E}">
        <p14:creationId xmlns:p14="http://schemas.microsoft.com/office/powerpoint/2010/main" val="2927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Kurzschlussfall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28" y="1417638"/>
            <a:ext cx="8034544" cy="481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5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Kurzschlussfall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28" y="1418551"/>
            <a:ext cx="8034544" cy="481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25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Überlastfall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>
            <a:normAutofit/>
          </a:bodyPr>
          <a:lstStyle/>
          <a:p>
            <a:r>
              <a:rPr lang="de-DE" dirty="0"/>
              <a:t>Im Überlastfall ist die Leistung der Wandler (Verbraucher) zu hoch.</a:t>
            </a:r>
          </a:p>
          <a:p>
            <a:r>
              <a:rPr lang="de-DE" dirty="0"/>
              <a:t>Die zulässige Stromstärke wird überschritten.</a:t>
            </a:r>
          </a:p>
          <a:p>
            <a:r>
              <a:rPr lang="de-DE" dirty="0"/>
              <a:t>Das Bimetall wird warm und biegt sich.</a:t>
            </a:r>
          </a:p>
          <a:p>
            <a:r>
              <a:rPr lang="de-DE" dirty="0"/>
              <a:t>Das Bimetall öffnet den Schaltkontakt.</a:t>
            </a:r>
          </a:p>
          <a:p>
            <a:r>
              <a:rPr lang="de-DE" dirty="0"/>
              <a:t>Der Stromkreis wird dauerhaft unterbrochen.</a:t>
            </a:r>
          </a:p>
        </p:txBody>
      </p:sp>
    </p:spTree>
    <p:extLst>
      <p:ext uri="{BB962C8B-B14F-4D97-AF65-F5344CB8AC3E}">
        <p14:creationId xmlns:p14="http://schemas.microsoft.com/office/powerpoint/2010/main" val="3262009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Keine Last eingeschaltet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52" y="1418551"/>
            <a:ext cx="8031495" cy="481402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1999" y="6309320"/>
            <a:ext cx="401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Schalte ein Gerät, in dem du es anklickst.</a:t>
            </a:r>
          </a:p>
        </p:txBody>
      </p:sp>
      <p:sp>
        <p:nvSpPr>
          <p:cNvPr id="4" name="Rechteck 3">
            <a:hlinkClick r:id="rId3" action="ppaction://hlinksldjump"/>
          </p:cNvPr>
          <p:cNvSpPr/>
          <p:nvPr/>
        </p:nvSpPr>
        <p:spPr>
          <a:xfrm>
            <a:off x="5292080" y="3573016"/>
            <a:ext cx="1296144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hlinkClick r:id="rId4" action="ppaction://hlinksldjump"/>
          </p:cNvPr>
          <p:cNvSpPr/>
          <p:nvPr/>
        </p:nvSpPr>
        <p:spPr>
          <a:xfrm>
            <a:off x="7274700" y="3573016"/>
            <a:ext cx="1296144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41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Lastbetrieb 1</a:t>
            </a:r>
          </a:p>
        </p:txBody>
      </p:sp>
      <p:pic>
        <p:nvPicPr>
          <p:cNvPr id="7" name="Grafik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52" y="1418551"/>
            <a:ext cx="8031495" cy="481402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1999" y="6309320"/>
            <a:ext cx="406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Schalte ein Gerät, in dem du es anklickst.</a:t>
            </a:r>
          </a:p>
        </p:txBody>
      </p:sp>
      <p:sp>
        <p:nvSpPr>
          <p:cNvPr id="5" name="Rechteck 4">
            <a:hlinkClick r:id="rId2" action="ppaction://hlinksldjump"/>
          </p:cNvPr>
          <p:cNvSpPr/>
          <p:nvPr/>
        </p:nvSpPr>
        <p:spPr>
          <a:xfrm>
            <a:off x="5292080" y="3573016"/>
            <a:ext cx="1296144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hlinkClick r:id="rId4" action="ppaction://hlinksldjump"/>
          </p:cNvPr>
          <p:cNvSpPr/>
          <p:nvPr/>
        </p:nvSpPr>
        <p:spPr>
          <a:xfrm>
            <a:off x="7274700" y="3573016"/>
            <a:ext cx="1296144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3811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Bildschirmpräsentation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Calibri</vt:lpstr>
      <vt:lpstr>Larissa-Design</vt:lpstr>
      <vt:lpstr>Leitungsschutzschalter</vt:lpstr>
      <vt:lpstr>Leitungsschutzschalter im Betrieb</vt:lpstr>
      <vt:lpstr>Kurzschlussfall</vt:lpstr>
      <vt:lpstr>Kurzschlussfall</vt:lpstr>
      <vt:lpstr>Kurzschlussfall</vt:lpstr>
      <vt:lpstr>Kurzschlussfall</vt:lpstr>
      <vt:lpstr>Überlastfall</vt:lpstr>
      <vt:lpstr>Keine Last eingeschaltet</vt:lpstr>
      <vt:lpstr>Lastbetrieb 1</vt:lpstr>
      <vt:lpstr>Lastbetrieb 2</vt:lpstr>
      <vt:lpstr>Überlast</vt:lpstr>
      <vt:lpstr>Überlast</vt:lpstr>
      <vt:lpstr>Keine Last eingeschaltet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Leistungsschutzschalter</dc:title>
  <dc:creator>Volker</dc:creator>
  <cp:lastModifiedBy>Volker Torgau</cp:lastModifiedBy>
  <cp:revision>13</cp:revision>
  <dcterms:created xsi:type="dcterms:W3CDTF">2012-07-02T06:18:42Z</dcterms:created>
  <dcterms:modified xsi:type="dcterms:W3CDTF">2022-06-13T14:10:14Z</dcterms:modified>
</cp:coreProperties>
</file>